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5" r:id="rId10"/>
    <p:sldId id="266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505200"/>
            <a:ext cx="6400800" cy="1295400"/>
          </a:xfrm>
        </p:spPr>
        <p:txBody>
          <a:bodyPr>
            <a:noAutofit/>
          </a:bodyPr>
          <a:lstStyle/>
          <a:p>
            <a:pPr algn="ctr"/>
            <a:r>
              <a:rPr lang="ro-RO" sz="4000" b="1" dirty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SĂ NE LĂSĂM PRIVIȚI DE MARIA, </a:t>
            </a:r>
          </a:p>
          <a:p>
            <a:pPr algn="ctr"/>
            <a:r>
              <a:rPr lang="ro-RO" sz="4000" b="1" dirty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MAMA NOASTRĂ </a:t>
            </a:r>
            <a:endParaRPr lang="en-US" sz="4000" b="1" dirty="0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914400"/>
            <a:ext cx="4572000" cy="914400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it-IT" sz="4900" b="1" dirty="0">
                <a:solidFill>
                  <a:srgbClr val="FF0000"/>
                </a:solidFill>
              </a:rPr>
              <a:t>SĂ PRIVIM LA MARIA</a:t>
            </a:r>
            <a:r>
              <a:rPr lang="ro-RO" sz="4900" b="1" dirty="0">
                <a:solidFill>
                  <a:srgbClr val="FF0000"/>
                </a:solidFill>
              </a:rPr>
              <a:t>, </a:t>
            </a:r>
            <a:r>
              <a:rPr lang="it-IT" sz="4900" b="1" dirty="0">
                <a:solidFill>
                  <a:srgbClr val="FF0000"/>
                </a:solidFill>
              </a:rPr>
              <a:t>MAMA NOASTRĂ</a:t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 descr="C:\Users\Sf Iosif\Desktop\maria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29" y="381000"/>
            <a:ext cx="4170968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810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228600"/>
            <a:ext cx="6400800" cy="3825240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it-IT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Inima Fecioarei palpită viu viu şi îi şopteşte cu un accent suav: „Iubeşte, iubeşte!”. </a:t>
            </a:r>
            <a:r>
              <a:rPr lang="ro-RO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it-IT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Maria răspunde: </a:t>
            </a:r>
            <a:r>
              <a:rPr lang="ro-RO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it-IT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„Sigur că vreau să iubesc, </a:t>
            </a:r>
            <a:r>
              <a:rPr lang="ro-RO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it-IT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îmi e atât de necesar să iubesc cum îmi este indispesabil să respir. Vreau să-i iubesc pe toţi fraţii mei. Vreau să iubesc totdeauna, vreau să iubesc în toate momentele vieţii, pentru că iubirea perpetuă va fi cea care mă va face fericită în veşnicie”. 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75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19400" y="1248013"/>
            <a:ext cx="58674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Reflectează c</a:t>
            </a:r>
            <a:r>
              <a:rPr lang="ro-RO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ât</a:t>
            </a:r>
            <a:r>
              <a:rPr lang="it-IT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este </a:t>
            </a:r>
            <a:r>
              <a:rPr lang="ro-RO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it-IT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important să-l iubeşti pe aproapele aşa cum e necesar să-l iubeşti </a:t>
            </a:r>
            <a:r>
              <a:rPr lang="ro-RO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 Dumnezeu. </a:t>
            </a:r>
            <a:r>
              <a:rPr lang="ro-RO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</a:t>
            </a:r>
            <a:r>
              <a:rPr lang="it-IT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Iar tu, cum iubeşti persoana fratelui tău? </a:t>
            </a:r>
            <a:r>
              <a:rPr lang="ro-RO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</a:t>
            </a:r>
            <a:r>
              <a:rPr lang="it-IT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Pentru a iubi mai </a:t>
            </a:r>
            <a:r>
              <a:rPr lang="ro-RO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mult                         încredințează</a:t>
            </a:r>
            <a:r>
              <a:rPr lang="it-IT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-te Mariei. </a:t>
            </a:r>
            <a:r>
              <a:rPr lang="ro-RO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</a:t>
            </a:r>
            <a:r>
              <a:rPr lang="it-IT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Atunci vei iubi</a:t>
            </a:r>
            <a:r>
              <a:rPr lang="ro-RO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 deplin. </a:t>
            </a:r>
            <a:r>
              <a:rPr lang="ro-RO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</a:p>
          <a:p>
            <a:pPr algn="ctr"/>
            <a:endParaRPr lang="ro-RO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o-RO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it-IT" dirty="0"/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371600" y="4907878"/>
            <a:ext cx="6629400" cy="1447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Roagă-te aşa: Fecioară sfântă, tu eşti mama sfintei iubiri. Eu spun că iubesc, dar încă sunt un creştin atât de rece! </a:t>
            </a:r>
            <a:endParaRPr lang="en-US" sz="2400" dirty="0"/>
          </a:p>
        </p:txBody>
      </p:sp>
      <p:pic>
        <p:nvPicPr>
          <p:cNvPr id="2051" name="Picture 3" descr="C:\Users\Sf Iosif\Desktop\maria\download (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08" y="1075378"/>
            <a:ext cx="2631558" cy="34817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926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5212080"/>
          </a:xfrm>
        </p:spPr>
        <p:txBody>
          <a:bodyPr>
            <a:normAutofit fontScale="77500" lnSpcReduction="20000"/>
          </a:bodyPr>
          <a:lstStyle/>
          <a:p>
            <a:pPr marL="45720" indent="0" algn="ctr">
              <a:buNone/>
            </a:pPr>
            <a:r>
              <a:rPr lang="ro-RO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Simt n</a:t>
            </a:r>
            <a:r>
              <a:rPr lang="it-IT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evoia de a iubi, căci Domnul mi-o inspiră în inimă. Dar apoi nu</a:t>
            </a:r>
            <a:r>
              <a:rPr lang="ro-RO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reușesc</a:t>
            </a:r>
            <a:r>
              <a:rPr lang="it-IT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o-RO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</a:t>
            </a:r>
            <a:r>
              <a:rPr lang="it-IT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Nu </a:t>
            </a:r>
            <a:r>
              <a:rPr lang="ro-RO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îmi plac</a:t>
            </a:r>
            <a:r>
              <a:rPr lang="it-IT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sacrificiile, </a:t>
            </a:r>
            <a:r>
              <a:rPr lang="ro-RO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și </a:t>
            </a:r>
            <a:r>
              <a:rPr lang="it-IT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o-RO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i-e greu</a:t>
            </a:r>
            <a:r>
              <a:rPr lang="it-IT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să-mi umplu inima cu poverile celui sărac. </a:t>
            </a:r>
            <a:r>
              <a:rPr lang="ro-RO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</a:t>
            </a:r>
            <a:r>
              <a:rPr lang="it-IT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</a:t>
            </a:r>
            <a:r>
              <a:rPr lang="ro-RO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rie</a:t>
            </a:r>
            <a:r>
              <a:rPr lang="it-IT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Tu care eşti mamă </a:t>
            </a:r>
            <a:r>
              <a:rPr lang="it-IT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universală</a:t>
            </a:r>
            <a:r>
              <a:rPr lang="it-IT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</a:t>
            </a:r>
            <a:r>
              <a:rPr lang="it-IT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fă</a:t>
            </a:r>
            <a:r>
              <a:rPr lang="it-IT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-ne copi</a:t>
            </a:r>
            <a:r>
              <a:rPr lang="ro-RO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it-IT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o-RO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tăi </a:t>
            </a:r>
            <a:r>
              <a:rPr lang="it-IT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demni</a:t>
            </a:r>
            <a:r>
              <a:rPr lang="it-IT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o-RO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" indent="0" algn="ctr">
              <a:buNone/>
            </a:pP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it-IT" sz="3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Maria, în neprihănita ei Zămislire, a zdrobit capul şarpelui, iar tu, cu rodul bun al operelor sfinte, </a:t>
            </a:r>
            <a:r>
              <a:rPr lang="ro-RO" sz="3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îl vei supune </a:t>
            </a:r>
            <a:r>
              <a:rPr lang="it-IT" sz="3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pe duşman. </a:t>
            </a:r>
            <a:r>
              <a:rPr lang="ro-RO" sz="3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</a:t>
            </a:r>
            <a:r>
              <a:rPr lang="it-IT" sz="3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Tu, ca şi Maria, învaţă să faci bine ca să dai slavă numai lui Dumnezeu şi ca să mântuieşti sufletele. </a:t>
            </a:r>
            <a:endParaRPr lang="en-US" sz="3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139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3886200"/>
            <a:ext cx="7620000" cy="256032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Inima Mariei este flacără de iubire; ea ne iubeşte pentru că e mama noastră, ne iubeşte pentru că suntem copilaşii ei sărmani; ne iubeşte cu aceeaşi iubire cu care l-a iubit pe Isus, Fiul şi Dumnezeul ei. 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</a:t>
            </a: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Maria, 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</a:t>
            </a: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 bucurăm că ai o inimă atât de mare pentru a iubi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en-US" dirty="0"/>
          </a:p>
        </p:txBody>
      </p:sp>
      <p:pic>
        <p:nvPicPr>
          <p:cNvPr id="3074" name="Picture 2" descr="C:\Users\Sf Iosif\Desktop\maria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3676453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14800" y="685800"/>
            <a:ext cx="4800600" cy="1828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rgbClr val="C00000"/>
                </a:solidFill>
              </a:rPr>
              <a:t>Harul Mariei este ca un ocean al cărui fund e imposibil de găsit. Câtă încredere trebuie să ne punem în Maria!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922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4069080"/>
          </a:xfrm>
        </p:spPr>
        <p:txBody>
          <a:bodyPr>
            <a:normAutofit fontScale="77500" lnSpcReduction="20000"/>
          </a:bodyPr>
          <a:lstStyle/>
          <a:p>
            <a:pPr marL="45720" indent="0">
              <a:buNone/>
            </a:pPr>
            <a:r>
              <a:rPr lang="it-IT" sz="3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Mândria i-a prăbuşit pe îngerii rebeli din cer. </a:t>
            </a:r>
            <a:r>
              <a:rPr lang="ro-RO" sz="3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</a:t>
            </a:r>
            <a:r>
              <a:rPr lang="it-IT" sz="3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Mândria i-a prăbuşit pe primii oameni neascultători de pe pământ. </a:t>
            </a:r>
            <a:r>
              <a:rPr lang="ro-RO" sz="3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r>
              <a:rPr lang="it-IT" sz="3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Era nevoie ca acelui viciu devastator să i se opună virtutea umilinţei.</a:t>
            </a:r>
            <a:r>
              <a:rPr lang="ro-RO" sz="3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  <a:r>
              <a:rPr lang="it-IT" sz="3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O atât de mare virtute a fost regăsită în Maria... </a:t>
            </a:r>
            <a:r>
              <a:rPr lang="ro-RO" sz="3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  <a:r>
              <a:rPr lang="it-IT" sz="3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Pentru parfumul acestei umilinţe preacurate Cuvântul veşnic a grăbit întruparea sa. </a:t>
            </a:r>
            <a:r>
              <a:rPr lang="ro-RO" sz="3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43000" y="5029200"/>
            <a:ext cx="6781800" cy="1295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45720" indent="0" algn="ctr">
              <a:buNone/>
            </a:pP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Fecioară 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eprihănită, îţi cer harul sfintei umilinţe, prin care tu însăţi 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i-</a:t>
            </a: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ai plăcut 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lui Dumnezeu. 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033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5364480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endParaRPr lang="ro-RO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o-RO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o-RO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o-RO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o-RO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endParaRPr lang="ro-RO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endParaRPr lang="ro-RO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Maria este poarta cerului. 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</a:t>
            </a: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Scriu sfinţii Părinţi că toţi cei care se mântuiesc, se mântuiesc prin mijlocirea Mariei.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</a:t>
            </a: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Fecioara binecuvântată e numită avocata sărmanilor păcătoşi. Maria este ajutorul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tuturor creştinilor. 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Cu câtă solicitudine le procură mântuirea! 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Dumnezeu, nimic nu-i refuză Mariei. 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Dacă toţi sfinţii şi îngerii mi-ar spune că cerul mă părăseşte, dar aş şti că Maria spune un cuvânt în favoarea mea, eu aş rămâne liniştit 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</a:t>
            </a: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şi încrezător în solicitudinea unei mame atât de mari.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en-US" dirty="0"/>
          </a:p>
        </p:txBody>
      </p:sp>
      <p:pic>
        <p:nvPicPr>
          <p:cNvPr id="4098" name="Picture 2" descr="C:\Users\Sf Iosif\Desktop\maria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77" y="304796"/>
            <a:ext cx="3357123" cy="251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Sf Iosif\Desktop\maria\images (6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49107"/>
            <a:ext cx="4726596" cy="2225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185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09081" y="914400"/>
            <a:ext cx="5506319" cy="5257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it-IT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ât e</a:t>
            </a:r>
            <a:r>
              <a:rPr lang="ro-RO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ste </a:t>
            </a:r>
            <a:r>
              <a:rPr lang="it-IT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de frumos să o iubim pe Maria! </a:t>
            </a:r>
            <a:r>
              <a:rPr lang="ro-RO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</a:t>
            </a:r>
            <a:r>
              <a:rPr lang="it-IT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Să o iubim din toate puterile noastre. </a:t>
            </a:r>
            <a:r>
              <a:rPr lang="ro-RO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</a:t>
            </a:r>
            <a:r>
              <a:rPr lang="it-IT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Am găsit viaţa şi mântuirea noastră. </a:t>
            </a:r>
            <a:r>
              <a:rPr lang="ro-RO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</a:t>
            </a:r>
            <a:r>
              <a:rPr lang="it-IT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Pentru că Maria poate totul lângă tronul lui Dumnezeu. </a:t>
            </a:r>
            <a:r>
              <a:rPr lang="ro-RO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  <a:r>
              <a:rPr lang="it-IT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Maria este atât de binevoitoare încât privindu-ne ne obţine oricare bine.</a:t>
            </a:r>
            <a:r>
              <a:rPr lang="ro-RO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it-IT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Să iubim ca să fim mântuiţi. </a:t>
            </a:r>
            <a:r>
              <a:rPr lang="ro-RO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it-IT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Să alergăm cu bucurie unde este un frate de ajutat. </a:t>
            </a:r>
            <a:r>
              <a:rPr lang="ro-RO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it-IT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Acesta este drumul care duce la cer!</a:t>
            </a:r>
            <a:endParaRPr lang="en-US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Users\Sf Iosif\Desktop\maria\images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10" y="457200"/>
            <a:ext cx="3174653" cy="36092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Sf Iosif\Desktop\fiori\linguaggio-fior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16" y="4876800"/>
            <a:ext cx="3194571" cy="15972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263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57300" y="762000"/>
            <a:ext cx="6400800" cy="3474720"/>
          </a:xfrm>
        </p:spPr>
        <p:txBody>
          <a:bodyPr/>
          <a:lstStyle/>
          <a:p>
            <a:pPr marL="45720" indent="0" algn="ctr">
              <a:buNone/>
            </a:pPr>
            <a:r>
              <a:rPr lang="it-IT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Maria</a:t>
            </a:r>
            <a:r>
              <a:rPr lang="ro-RO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vi-VN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Maică</a:t>
            </a:r>
            <a:r>
              <a:rPr lang="ro-RO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binecuvântată, mijlocind zi de zi harurile necesare pentru a trăi bine, </a:t>
            </a:r>
            <a:r>
              <a:rPr lang="ro-RO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</a:t>
            </a:r>
            <a:r>
              <a:rPr lang="it-IT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va obţine ca cel fidel ei să înainteze mereu cu corectitudine pe calea dreptăţii. </a:t>
            </a:r>
            <a:r>
              <a:rPr lang="ro-RO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it-IT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Ajuns la sfârşitul vieţii sale, </a:t>
            </a:r>
            <a:r>
              <a:rPr lang="ro-RO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  <a:r>
              <a:rPr lang="it-IT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Maria îi va fi alături cu o grijă specială pentru al conduce şi a-l încuraja ca să facă ultimul pas de pe acest pământ în ceruri.</a:t>
            </a:r>
            <a:endParaRPr lang="en-US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en-US" dirty="0"/>
          </a:p>
        </p:txBody>
      </p:sp>
      <p:pic>
        <p:nvPicPr>
          <p:cNvPr id="6146" name="Picture 2" descr="C:\Users\Sf Iosif\Desktop\maria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33798"/>
            <a:ext cx="5867400" cy="25465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own Ribbon 4"/>
          <p:cNvSpPr/>
          <p:nvPr/>
        </p:nvSpPr>
        <p:spPr>
          <a:xfrm>
            <a:off x="4572000" y="4495800"/>
            <a:ext cx="2819400" cy="1123923"/>
          </a:xfrm>
          <a:prstGeom prst="ribb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>
                <a:solidFill>
                  <a:srgbClr val="C00000"/>
                </a:solidFill>
              </a:rPr>
              <a:t>AVE MARIA! 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944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Sf Iosif\Desktop\maria\regina-della-pace-5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59" y="304800"/>
            <a:ext cx="8589881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888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457200"/>
            <a:ext cx="7315200" cy="2438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O, fericită Fecioară, 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</a:t>
            </a: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ce mare comoară ne aduce o sinceră devoţiune către tine! Te iubim, o Mamă. 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</a:t>
            </a: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Vrem să te iubim până la sfârşit. 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Ajută - ne să obţinem toată acea glorie pe care tu aşa de bine ne faci să o sperăm. 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Sf Iosif\Desktop\fiori\images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181600"/>
            <a:ext cx="5791200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own Ribbon 5"/>
          <p:cNvSpPr/>
          <p:nvPr/>
        </p:nvSpPr>
        <p:spPr>
          <a:xfrm>
            <a:off x="1524000" y="3429000"/>
            <a:ext cx="6096000" cy="1123923"/>
          </a:xfrm>
          <a:prstGeom prst="ribb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>
                <a:solidFill>
                  <a:srgbClr val="C00000"/>
                </a:solidFill>
              </a:rPr>
              <a:t>AVE MARIA! 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799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0200" y="3048000"/>
            <a:ext cx="66294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it-I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La Rusalii, Maria în cenacol se roagă şi apoi se încrede în îndrumările Duhului Sfânt; </a:t>
            </a:r>
            <a:r>
              <a:rPr lang="ro-RO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</a:t>
            </a:r>
            <a:r>
              <a:rPr lang="it-I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astfel se cuvine ca şi tu să-l invoci cu afecţiune vie pe Duhul lui Dumnezeu.</a:t>
            </a:r>
            <a:r>
              <a:rPr lang="ro-RO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</a:t>
            </a:r>
            <a:r>
              <a:rPr lang="it-I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it-I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Numai El poate să ajute infirmitatea ta. </a:t>
            </a:r>
            <a:r>
              <a:rPr lang="ro-RO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it-I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 lumină tainică se va face vie în mintea ta. </a:t>
            </a:r>
            <a:r>
              <a:rPr lang="ro-RO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it-I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Şi în inima ta se va face pace. </a:t>
            </a:r>
            <a:r>
              <a:rPr lang="ro-RO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  <a:r>
              <a:rPr lang="it-I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 vei continua să te rogi iar Duhul Sfânt Dumnezeu va conduce rugăciunile tale spre cel mai sfânt scop pe care</a:t>
            </a:r>
            <a:r>
              <a:rPr lang="ro-RO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El îl ştie.</a:t>
            </a:r>
            <a:endParaRPr lang="en-US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Sf Iosif\Desktop\tPj3KN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765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Sf Iosif\Desktop\spirito_san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4765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152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371600" y="3810000"/>
            <a:ext cx="6400800" cy="2392680"/>
          </a:xfrm>
        </p:spPr>
        <p:txBody>
          <a:bodyPr>
            <a:normAutofit fontScale="92500"/>
          </a:bodyPr>
          <a:lstStyle/>
          <a:p>
            <a:pPr marL="45720" indent="0" algn="ctr">
              <a:buNone/>
            </a:pP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Harul Duhului Sfânt este ca apa unui fluviu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nesecat</a:t>
            </a: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Să vină în inima noastră aceste fluvii de apă vie!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Să vină şi, prin noi, să se răspândească în sufletele tuturor oamenilor de pe pământ!</a:t>
            </a:r>
            <a:r>
              <a:rPr lang="ro-RO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Harul lui Dumnezeu revarsă comorile din inima lui Dumnezeu în inima omului. 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en-US" dirty="0"/>
          </a:p>
        </p:txBody>
      </p:sp>
      <p:pic>
        <p:nvPicPr>
          <p:cNvPr id="9218" name="Picture 2" descr="C:\Users\Sf Iosif\Desktop\spirito-santo-rinnovamen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31371"/>
            <a:ext cx="5943600" cy="2381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670085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327</TotalTime>
  <Words>844</Words>
  <Application>Microsoft Office PowerPoint</Application>
  <PresentationFormat>Presentazione su schermo (4:3)</PresentationFormat>
  <Paragraphs>32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7" baseType="lpstr">
      <vt:lpstr>Georgia</vt:lpstr>
      <vt:lpstr>Times New Roman</vt:lpstr>
      <vt:lpstr>Trebuchet MS</vt:lpstr>
      <vt:lpstr>Slipstream</vt:lpstr>
      <vt:lpstr>SĂ PRIVIM LA MARIA, MAMA NOASTRĂ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SĂ PRIVIM LA MARIA, MAMA NOASTRĂ </dc:title>
  <dc:creator>Sf Iosif</dc:creator>
  <cp:lastModifiedBy>Sora</cp:lastModifiedBy>
  <cp:revision>8</cp:revision>
  <dcterms:created xsi:type="dcterms:W3CDTF">2006-08-16T00:00:00Z</dcterms:created>
  <dcterms:modified xsi:type="dcterms:W3CDTF">2023-11-08T16:52:57Z</dcterms:modified>
</cp:coreProperties>
</file>